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63" r:id="rId2"/>
    <p:sldId id="276" r:id="rId3"/>
    <p:sldId id="265" r:id="rId4"/>
    <p:sldId id="266" r:id="rId5"/>
    <p:sldId id="267" r:id="rId6"/>
    <p:sldId id="268" r:id="rId7"/>
    <p:sldId id="270" r:id="rId8"/>
    <p:sldId id="272" r:id="rId9"/>
    <p:sldId id="273" r:id="rId10"/>
    <p:sldId id="274" r:id="rId11"/>
    <p:sldId id="275" r:id="rId12"/>
    <p:sldId id="271"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837" autoAdjust="0"/>
  </p:normalViewPr>
  <p:slideViewPr>
    <p:cSldViewPr>
      <p:cViewPr varScale="1">
        <p:scale>
          <a:sx n="83" d="100"/>
          <a:sy n="83" d="100"/>
        </p:scale>
        <p:origin x="-130"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939D8E-74A5-4CA8-A099-3CE151D1F6DF}" type="datetimeFigureOut">
              <a:rPr lang="en-GB" smtClean="0"/>
              <a:t>27/08/2013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EBA275-3ADD-4C93-9939-94B4917335CA}" type="slidenum">
              <a:rPr lang="en-GB" smtClean="0"/>
              <a:t>‹#›</a:t>
            </a:fld>
            <a:endParaRPr lang="en-GB"/>
          </a:p>
        </p:txBody>
      </p:sp>
    </p:spTree>
    <p:extLst>
      <p:ext uri="{BB962C8B-B14F-4D97-AF65-F5344CB8AC3E}">
        <p14:creationId xmlns:p14="http://schemas.microsoft.com/office/powerpoint/2010/main" val="2683603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DISTRICT 9, COCHABAMBA, BOLIVIA (September 2012): Two women sitting and talking in the centre of District 9, Cochabamba. Habitat for Humanity has a project here helping women to access their land rights. </a:t>
            </a:r>
            <a:endParaRPr lang="en-GB" dirty="0"/>
          </a:p>
        </p:txBody>
      </p:sp>
      <p:sp>
        <p:nvSpPr>
          <p:cNvPr id="4" name="Slide Number Placeholder 3"/>
          <p:cNvSpPr>
            <a:spLocks noGrp="1"/>
          </p:cNvSpPr>
          <p:nvPr>
            <p:ph type="sldNum" sz="quarter" idx="10"/>
          </p:nvPr>
        </p:nvSpPr>
        <p:spPr/>
        <p:txBody>
          <a:bodyPr/>
          <a:lstStyle/>
          <a:p>
            <a:fld id="{C3EBA275-3ADD-4C93-9939-94B4917335CA}" type="slidenum">
              <a:rPr lang="en-GB" smtClean="0"/>
              <a:t>3</a:t>
            </a:fld>
            <a:endParaRPr lang="en-GB"/>
          </a:p>
        </p:txBody>
      </p:sp>
    </p:spTree>
    <p:extLst>
      <p:ext uri="{BB962C8B-B14F-4D97-AF65-F5344CB8AC3E}">
        <p14:creationId xmlns:p14="http://schemas.microsoft.com/office/powerpoint/2010/main" val="3345217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DISTRICT 9, COCHABAMBA, BOLIVIA (September 2012): Women at Habitat for Humanity's School of Women Leaders in District 9, learning about advocacy and land rights. Habitat for Humanity has a project here helping women to access their land rights, which will eventually enable them to improve their living conditions.</a:t>
            </a:r>
            <a:endParaRPr lang="en-GB" dirty="0"/>
          </a:p>
        </p:txBody>
      </p:sp>
      <p:sp>
        <p:nvSpPr>
          <p:cNvPr id="4" name="Slide Number Placeholder 3"/>
          <p:cNvSpPr>
            <a:spLocks noGrp="1"/>
          </p:cNvSpPr>
          <p:nvPr>
            <p:ph type="sldNum" sz="quarter" idx="10"/>
          </p:nvPr>
        </p:nvSpPr>
        <p:spPr/>
        <p:txBody>
          <a:bodyPr/>
          <a:lstStyle/>
          <a:p>
            <a:fld id="{C3EBA275-3ADD-4C93-9939-94B4917335CA}" type="slidenum">
              <a:rPr lang="en-GB" smtClean="0"/>
              <a:t>12</a:t>
            </a:fld>
            <a:endParaRPr lang="en-GB"/>
          </a:p>
        </p:txBody>
      </p:sp>
    </p:spTree>
    <p:extLst>
      <p:ext uri="{BB962C8B-B14F-4D97-AF65-F5344CB8AC3E}">
        <p14:creationId xmlns:p14="http://schemas.microsoft.com/office/powerpoint/2010/main" val="2798513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DISTRICT 9, COCHABAMBA, BOLIVIA (September 2012): A woman sits next to a child and hides her face from the camera at the market in District 9, Cochabamba. Many of the older generation believe that having their photograph taken will steal their soul, if they do not receive payment for the photograph. Habitat for Humanity has a project here helping women to access their land rights. </a:t>
            </a:r>
            <a:endParaRPr lang="en-GB" dirty="0"/>
          </a:p>
        </p:txBody>
      </p:sp>
      <p:sp>
        <p:nvSpPr>
          <p:cNvPr id="4" name="Slide Number Placeholder 3"/>
          <p:cNvSpPr>
            <a:spLocks noGrp="1"/>
          </p:cNvSpPr>
          <p:nvPr>
            <p:ph type="sldNum" sz="quarter" idx="10"/>
          </p:nvPr>
        </p:nvSpPr>
        <p:spPr/>
        <p:txBody>
          <a:bodyPr/>
          <a:lstStyle/>
          <a:p>
            <a:fld id="{C3EBA275-3ADD-4C93-9939-94B4917335CA}" type="slidenum">
              <a:rPr lang="en-GB" smtClean="0"/>
              <a:t>4</a:t>
            </a:fld>
            <a:endParaRPr lang="en-GB"/>
          </a:p>
        </p:txBody>
      </p:sp>
    </p:spTree>
    <p:extLst>
      <p:ext uri="{BB962C8B-B14F-4D97-AF65-F5344CB8AC3E}">
        <p14:creationId xmlns:p14="http://schemas.microsoft.com/office/powerpoint/2010/main" val="4149620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DISTRICT 9, COCHABAMBA, BOLIVIA (September 2012): A woman walks down the road past houses in the centre of District 9, Cochabamba. Habitat for Humanity has a project here helping women to access their land rights.</a:t>
            </a:r>
            <a:endParaRPr lang="en-GB" dirty="0"/>
          </a:p>
        </p:txBody>
      </p:sp>
      <p:sp>
        <p:nvSpPr>
          <p:cNvPr id="4" name="Slide Number Placeholder 3"/>
          <p:cNvSpPr>
            <a:spLocks noGrp="1"/>
          </p:cNvSpPr>
          <p:nvPr>
            <p:ph type="sldNum" sz="quarter" idx="10"/>
          </p:nvPr>
        </p:nvSpPr>
        <p:spPr/>
        <p:txBody>
          <a:bodyPr/>
          <a:lstStyle/>
          <a:p>
            <a:fld id="{C3EBA275-3ADD-4C93-9939-94B4917335CA}" type="slidenum">
              <a:rPr lang="en-GB" smtClean="0"/>
              <a:t>5</a:t>
            </a:fld>
            <a:endParaRPr lang="en-GB"/>
          </a:p>
        </p:txBody>
      </p:sp>
    </p:spTree>
    <p:extLst>
      <p:ext uri="{BB962C8B-B14F-4D97-AF65-F5344CB8AC3E}">
        <p14:creationId xmlns:p14="http://schemas.microsoft.com/office/powerpoint/2010/main" val="35685833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smtClean="0"/>
              <a:t>DISTRICT 9, COCHABAMBA, BOLIVIA (September 2012): Martha </a:t>
            </a:r>
            <a:r>
              <a:rPr lang="en-GB" sz="1000" dirty="0" err="1" smtClean="0"/>
              <a:t>Ayca</a:t>
            </a:r>
            <a:r>
              <a:rPr lang="en-GB" sz="1000" dirty="0" smtClean="0"/>
              <a:t>, 32, and two of her children at their home in District 9, Cochabamba. They have two bedrooms and a kitchen, with bricks piled up in front for a wall which is very unstable. The house is high up on the cliff, with no real path or steps up to the house. The home has no doors and the family hang rugs and cloths over the windows. They share a toilet with their neighbours. Habitat for Humanity is training women in District 9 on advocating for and accessing their land rights(c) Alma Haser</a:t>
            </a:r>
            <a:endParaRPr lang="en-GB" sz="1000" dirty="0"/>
          </a:p>
        </p:txBody>
      </p:sp>
      <p:sp>
        <p:nvSpPr>
          <p:cNvPr id="4" name="Slide Number Placeholder 3"/>
          <p:cNvSpPr>
            <a:spLocks noGrp="1"/>
          </p:cNvSpPr>
          <p:nvPr>
            <p:ph type="sldNum" sz="quarter" idx="10"/>
          </p:nvPr>
        </p:nvSpPr>
        <p:spPr/>
        <p:txBody>
          <a:bodyPr/>
          <a:lstStyle/>
          <a:p>
            <a:fld id="{C3EBA275-3ADD-4C93-9939-94B4917335CA}" type="slidenum">
              <a:rPr lang="en-GB" smtClean="0"/>
              <a:t>6</a:t>
            </a:fld>
            <a:endParaRPr lang="en-GB"/>
          </a:p>
        </p:txBody>
      </p:sp>
    </p:spTree>
    <p:extLst>
      <p:ext uri="{BB962C8B-B14F-4D97-AF65-F5344CB8AC3E}">
        <p14:creationId xmlns:p14="http://schemas.microsoft.com/office/powerpoint/2010/main" val="7637798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DISTRICT 9, COCHABAMBA, BOLIVIA (September 2012): Women at Habitat for Humanity's School of Women Leaders in District 9, sharing ideas about laws, learning how to write proposals to the government and to organise groups within the district. Habitat for Humanity has a project here helping women to access their land rights, which will eventually enable them to improve their living conditions.</a:t>
            </a:r>
            <a:endParaRPr lang="en-GB" dirty="0"/>
          </a:p>
        </p:txBody>
      </p:sp>
      <p:sp>
        <p:nvSpPr>
          <p:cNvPr id="4" name="Slide Number Placeholder 3"/>
          <p:cNvSpPr>
            <a:spLocks noGrp="1"/>
          </p:cNvSpPr>
          <p:nvPr>
            <p:ph type="sldNum" sz="quarter" idx="10"/>
          </p:nvPr>
        </p:nvSpPr>
        <p:spPr/>
        <p:txBody>
          <a:bodyPr/>
          <a:lstStyle/>
          <a:p>
            <a:fld id="{C3EBA275-3ADD-4C93-9939-94B4917335CA}" type="slidenum">
              <a:rPr lang="en-GB" smtClean="0"/>
              <a:t>7</a:t>
            </a:fld>
            <a:endParaRPr lang="en-GB"/>
          </a:p>
        </p:txBody>
      </p:sp>
    </p:spTree>
    <p:extLst>
      <p:ext uri="{BB962C8B-B14F-4D97-AF65-F5344CB8AC3E}">
        <p14:creationId xmlns:p14="http://schemas.microsoft.com/office/powerpoint/2010/main" val="18643306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DISTRICT 9, COCHABAMBA, BOLIVIA (September 2012): The primary school in District 9, used by Habitat for Humanity for the School of Women Leaders. Habitat for Humanity has a project here helping women to access their land rights, which will eventually enable them to improve their living conditions. </a:t>
            </a:r>
            <a:endParaRPr lang="en-GB" dirty="0"/>
          </a:p>
        </p:txBody>
      </p:sp>
      <p:sp>
        <p:nvSpPr>
          <p:cNvPr id="4" name="Slide Number Placeholder 3"/>
          <p:cNvSpPr>
            <a:spLocks noGrp="1"/>
          </p:cNvSpPr>
          <p:nvPr>
            <p:ph type="sldNum" sz="quarter" idx="10"/>
          </p:nvPr>
        </p:nvSpPr>
        <p:spPr/>
        <p:txBody>
          <a:bodyPr/>
          <a:lstStyle/>
          <a:p>
            <a:fld id="{C3EBA275-3ADD-4C93-9939-94B4917335CA}" type="slidenum">
              <a:rPr lang="en-GB" smtClean="0"/>
              <a:t>8</a:t>
            </a:fld>
            <a:endParaRPr lang="en-GB"/>
          </a:p>
        </p:txBody>
      </p:sp>
    </p:spTree>
    <p:extLst>
      <p:ext uri="{BB962C8B-B14F-4D97-AF65-F5344CB8AC3E}">
        <p14:creationId xmlns:p14="http://schemas.microsoft.com/office/powerpoint/2010/main" val="4198489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DISTRICT 9, COCHABAMBA, BOLIVIA (September 2012): A girl eats a bag of popped </a:t>
            </a:r>
            <a:r>
              <a:rPr lang="en-GB" dirty="0" err="1" smtClean="0"/>
              <a:t>quinoa</a:t>
            </a:r>
            <a:r>
              <a:rPr lang="en-GB" dirty="0" smtClean="0"/>
              <a:t> outside a school where women are learning about accessing their land rights. Habitat for Humanity has a project here helping women to access their land rights.</a:t>
            </a:r>
            <a:endParaRPr lang="en-GB" dirty="0"/>
          </a:p>
        </p:txBody>
      </p:sp>
      <p:sp>
        <p:nvSpPr>
          <p:cNvPr id="4" name="Slide Number Placeholder 3"/>
          <p:cNvSpPr>
            <a:spLocks noGrp="1"/>
          </p:cNvSpPr>
          <p:nvPr>
            <p:ph type="sldNum" sz="quarter" idx="10"/>
          </p:nvPr>
        </p:nvSpPr>
        <p:spPr/>
        <p:txBody>
          <a:bodyPr/>
          <a:lstStyle/>
          <a:p>
            <a:fld id="{C3EBA275-3ADD-4C93-9939-94B4917335CA}" type="slidenum">
              <a:rPr lang="en-GB" smtClean="0"/>
              <a:t>9</a:t>
            </a:fld>
            <a:endParaRPr lang="en-GB"/>
          </a:p>
        </p:txBody>
      </p:sp>
    </p:spTree>
    <p:extLst>
      <p:ext uri="{BB962C8B-B14F-4D97-AF65-F5344CB8AC3E}">
        <p14:creationId xmlns:p14="http://schemas.microsoft.com/office/powerpoint/2010/main" val="431314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DISTRICT 9, COCHABAMBA, BOLIVIA (September 2012): Women at the Habitat for Humanity's School of Women Leaders, learning about advocacy and land rights. Habitat for Humanity has a project here helping women to access their land rights, which will eventually enable them to improve their living conditions.</a:t>
            </a:r>
            <a:endParaRPr lang="en-GB" dirty="0"/>
          </a:p>
        </p:txBody>
      </p:sp>
      <p:sp>
        <p:nvSpPr>
          <p:cNvPr id="4" name="Slide Number Placeholder 3"/>
          <p:cNvSpPr>
            <a:spLocks noGrp="1"/>
          </p:cNvSpPr>
          <p:nvPr>
            <p:ph type="sldNum" sz="quarter" idx="10"/>
          </p:nvPr>
        </p:nvSpPr>
        <p:spPr/>
        <p:txBody>
          <a:bodyPr/>
          <a:lstStyle/>
          <a:p>
            <a:fld id="{C3EBA275-3ADD-4C93-9939-94B4917335CA}" type="slidenum">
              <a:rPr lang="en-GB" smtClean="0"/>
              <a:t>10</a:t>
            </a:fld>
            <a:endParaRPr lang="en-GB"/>
          </a:p>
        </p:txBody>
      </p:sp>
    </p:spTree>
    <p:extLst>
      <p:ext uri="{BB962C8B-B14F-4D97-AF65-F5344CB8AC3E}">
        <p14:creationId xmlns:p14="http://schemas.microsoft.com/office/powerpoint/2010/main" val="13034702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DISTRICT 9, COCHABAMBA, BOLIVIA (September 2012): A member of the Network of Women Leaders (right, blue t-shirt) talks to a woman at the market in District 9 about Habitat for Humanity's project helping women to access their land rights. </a:t>
            </a:r>
            <a:endParaRPr lang="en-GB" dirty="0"/>
          </a:p>
        </p:txBody>
      </p:sp>
      <p:sp>
        <p:nvSpPr>
          <p:cNvPr id="4" name="Slide Number Placeholder 3"/>
          <p:cNvSpPr>
            <a:spLocks noGrp="1"/>
          </p:cNvSpPr>
          <p:nvPr>
            <p:ph type="sldNum" sz="quarter" idx="10"/>
          </p:nvPr>
        </p:nvSpPr>
        <p:spPr/>
        <p:txBody>
          <a:bodyPr/>
          <a:lstStyle/>
          <a:p>
            <a:fld id="{C3EBA275-3ADD-4C93-9939-94B4917335CA}" type="slidenum">
              <a:rPr lang="en-GB" smtClean="0"/>
              <a:t>11</a:t>
            </a:fld>
            <a:endParaRPr lang="en-GB"/>
          </a:p>
        </p:txBody>
      </p:sp>
    </p:spTree>
    <p:extLst>
      <p:ext uri="{BB962C8B-B14F-4D97-AF65-F5344CB8AC3E}">
        <p14:creationId xmlns:p14="http://schemas.microsoft.com/office/powerpoint/2010/main" val="37061837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5789E22-A8DB-4217-B430-E26E83A42396}" type="datetimeFigureOut">
              <a:rPr lang="en-GB" smtClean="0"/>
              <a:t>27/08/2013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46F139-1079-4029-A0BF-351508B1D7FC}" type="slidenum">
              <a:rPr lang="en-GB" smtClean="0"/>
              <a:t>‹#›</a:t>
            </a:fld>
            <a:endParaRPr lang="en-GB"/>
          </a:p>
        </p:txBody>
      </p:sp>
    </p:spTree>
    <p:extLst>
      <p:ext uri="{BB962C8B-B14F-4D97-AF65-F5344CB8AC3E}">
        <p14:creationId xmlns:p14="http://schemas.microsoft.com/office/powerpoint/2010/main" val="2933534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5789E22-A8DB-4217-B430-E26E83A42396}" type="datetimeFigureOut">
              <a:rPr lang="en-GB" smtClean="0"/>
              <a:t>27/08/2013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46F139-1079-4029-A0BF-351508B1D7FC}" type="slidenum">
              <a:rPr lang="en-GB" smtClean="0"/>
              <a:t>‹#›</a:t>
            </a:fld>
            <a:endParaRPr lang="en-GB"/>
          </a:p>
        </p:txBody>
      </p:sp>
    </p:spTree>
    <p:extLst>
      <p:ext uri="{BB962C8B-B14F-4D97-AF65-F5344CB8AC3E}">
        <p14:creationId xmlns:p14="http://schemas.microsoft.com/office/powerpoint/2010/main" val="384068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5789E22-A8DB-4217-B430-E26E83A42396}" type="datetimeFigureOut">
              <a:rPr lang="en-GB" smtClean="0"/>
              <a:t>27/08/2013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46F139-1079-4029-A0BF-351508B1D7FC}" type="slidenum">
              <a:rPr lang="en-GB" smtClean="0"/>
              <a:t>‹#›</a:t>
            </a:fld>
            <a:endParaRPr lang="en-GB"/>
          </a:p>
        </p:txBody>
      </p:sp>
    </p:spTree>
    <p:extLst>
      <p:ext uri="{BB962C8B-B14F-4D97-AF65-F5344CB8AC3E}">
        <p14:creationId xmlns:p14="http://schemas.microsoft.com/office/powerpoint/2010/main" val="360937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5789E22-A8DB-4217-B430-E26E83A42396}" type="datetimeFigureOut">
              <a:rPr lang="en-GB" smtClean="0"/>
              <a:t>27/08/2013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46F139-1079-4029-A0BF-351508B1D7FC}" type="slidenum">
              <a:rPr lang="en-GB" smtClean="0"/>
              <a:t>‹#›</a:t>
            </a:fld>
            <a:endParaRPr lang="en-GB"/>
          </a:p>
        </p:txBody>
      </p:sp>
    </p:spTree>
    <p:extLst>
      <p:ext uri="{BB962C8B-B14F-4D97-AF65-F5344CB8AC3E}">
        <p14:creationId xmlns:p14="http://schemas.microsoft.com/office/powerpoint/2010/main" val="2527690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5789E22-A8DB-4217-B430-E26E83A42396}" type="datetimeFigureOut">
              <a:rPr lang="en-GB" smtClean="0"/>
              <a:t>27/08/2013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46F139-1079-4029-A0BF-351508B1D7FC}" type="slidenum">
              <a:rPr lang="en-GB" smtClean="0"/>
              <a:t>‹#›</a:t>
            </a:fld>
            <a:endParaRPr lang="en-GB"/>
          </a:p>
        </p:txBody>
      </p:sp>
    </p:spTree>
    <p:extLst>
      <p:ext uri="{BB962C8B-B14F-4D97-AF65-F5344CB8AC3E}">
        <p14:creationId xmlns:p14="http://schemas.microsoft.com/office/powerpoint/2010/main" val="4181444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5789E22-A8DB-4217-B430-E26E83A42396}" type="datetimeFigureOut">
              <a:rPr lang="en-GB" smtClean="0"/>
              <a:t>27/08/2013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46F139-1079-4029-A0BF-351508B1D7FC}" type="slidenum">
              <a:rPr lang="en-GB" smtClean="0"/>
              <a:t>‹#›</a:t>
            </a:fld>
            <a:endParaRPr lang="en-GB"/>
          </a:p>
        </p:txBody>
      </p:sp>
    </p:spTree>
    <p:extLst>
      <p:ext uri="{BB962C8B-B14F-4D97-AF65-F5344CB8AC3E}">
        <p14:creationId xmlns:p14="http://schemas.microsoft.com/office/powerpoint/2010/main" val="2465444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5789E22-A8DB-4217-B430-E26E83A42396}" type="datetimeFigureOut">
              <a:rPr lang="en-GB" smtClean="0"/>
              <a:t>27/08/2013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246F139-1079-4029-A0BF-351508B1D7FC}" type="slidenum">
              <a:rPr lang="en-GB" smtClean="0"/>
              <a:t>‹#›</a:t>
            </a:fld>
            <a:endParaRPr lang="en-GB"/>
          </a:p>
        </p:txBody>
      </p:sp>
    </p:spTree>
    <p:extLst>
      <p:ext uri="{BB962C8B-B14F-4D97-AF65-F5344CB8AC3E}">
        <p14:creationId xmlns:p14="http://schemas.microsoft.com/office/powerpoint/2010/main" val="2454478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5789E22-A8DB-4217-B430-E26E83A42396}" type="datetimeFigureOut">
              <a:rPr lang="en-GB" smtClean="0"/>
              <a:t>27/08/2013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246F139-1079-4029-A0BF-351508B1D7FC}" type="slidenum">
              <a:rPr lang="en-GB" smtClean="0"/>
              <a:t>‹#›</a:t>
            </a:fld>
            <a:endParaRPr lang="en-GB"/>
          </a:p>
        </p:txBody>
      </p:sp>
    </p:spTree>
    <p:extLst>
      <p:ext uri="{BB962C8B-B14F-4D97-AF65-F5344CB8AC3E}">
        <p14:creationId xmlns:p14="http://schemas.microsoft.com/office/powerpoint/2010/main" val="3690493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789E22-A8DB-4217-B430-E26E83A42396}" type="datetimeFigureOut">
              <a:rPr lang="en-GB" smtClean="0"/>
              <a:t>27/08/2013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246F139-1079-4029-A0BF-351508B1D7FC}" type="slidenum">
              <a:rPr lang="en-GB" smtClean="0"/>
              <a:t>‹#›</a:t>
            </a:fld>
            <a:endParaRPr lang="en-GB"/>
          </a:p>
        </p:txBody>
      </p:sp>
    </p:spTree>
    <p:extLst>
      <p:ext uri="{BB962C8B-B14F-4D97-AF65-F5344CB8AC3E}">
        <p14:creationId xmlns:p14="http://schemas.microsoft.com/office/powerpoint/2010/main" val="1824644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789E22-A8DB-4217-B430-E26E83A42396}" type="datetimeFigureOut">
              <a:rPr lang="en-GB" smtClean="0"/>
              <a:t>27/08/2013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46F139-1079-4029-A0BF-351508B1D7FC}" type="slidenum">
              <a:rPr lang="en-GB" smtClean="0"/>
              <a:t>‹#›</a:t>
            </a:fld>
            <a:endParaRPr lang="en-GB"/>
          </a:p>
        </p:txBody>
      </p:sp>
    </p:spTree>
    <p:extLst>
      <p:ext uri="{BB962C8B-B14F-4D97-AF65-F5344CB8AC3E}">
        <p14:creationId xmlns:p14="http://schemas.microsoft.com/office/powerpoint/2010/main" val="1974016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789E22-A8DB-4217-B430-E26E83A42396}" type="datetimeFigureOut">
              <a:rPr lang="en-GB" smtClean="0"/>
              <a:t>27/08/2013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46F139-1079-4029-A0BF-351508B1D7FC}" type="slidenum">
              <a:rPr lang="en-GB" smtClean="0"/>
              <a:t>‹#›</a:t>
            </a:fld>
            <a:endParaRPr lang="en-GB"/>
          </a:p>
        </p:txBody>
      </p:sp>
    </p:spTree>
    <p:extLst>
      <p:ext uri="{BB962C8B-B14F-4D97-AF65-F5344CB8AC3E}">
        <p14:creationId xmlns:p14="http://schemas.microsoft.com/office/powerpoint/2010/main" val="33451131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789E22-A8DB-4217-B430-E26E83A42396}" type="datetimeFigureOut">
              <a:rPr lang="en-GB" smtClean="0"/>
              <a:t>27/08/2013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46F139-1079-4029-A0BF-351508B1D7FC}" type="slidenum">
              <a:rPr lang="en-GB" smtClean="0"/>
              <a:t>‹#›</a:t>
            </a:fld>
            <a:endParaRPr lang="en-GB"/>
          </a:p>
        </p:txBody>
      </p:sp>
    </p:spTree>
    <p:extLst>
      <p:ext uri="{BB962C8B-B14F-4D97-AF65-F5344CB8AC3E}">
        <p14:creationId xmlns:p14="http://schemas.microsoft.com/office/powerpoint/2010/main" val="38173145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S:\NEW structure S Drive folders\Fundraising and Communications\Logo &amp; Fonts\NEW HFH LOGOS\LOGO JPEG Files\HFHlogo2clrHORIZ.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9752" y="2322518"/>
            <a:ext cx="4332576" cy="14512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68065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r="6454"/>
          <a:stretch/>
        </p:blipFill>
        <p:spPr>
          <a:xfrm>
            <a:off x="-1" y="-1"/>
            <a:ext cx="9144001" cy="6514961"/>
          </a:xfrm>
          <a:prstGeom prst="rect">
            <a:avLst/>
          </a:prstGeom>
        </p:spPr>
      </p:pic>
      <p:sp>
        <p:nvSpPr>
          <p:cNvPr id="3" name="TextBox 2"/>
          <p:cNvSpPr txBox="1"/>
          <p:nvPr/>
        </p:nvSpPr>
        <p:spPr>
          <a:xfrm>
            <a:off x="0" y="6207184"/>
            <a:ext cx="3635896" cy="307777"/>
          </a:xfrm>
          <a:prstGeom prst="rect">
            <a:avLst/>
          </a:prstGeom>
          <a:noFill/>
        </p:spPr>
        <p:txBody>
          <a:bodyPr wrap="square" rtlCol="0">
            <a:spAutoFit/>
          </a:bodyPr>
          <a:lstStyle/>
          <a:p>
            <a:r>
              <a:rPr lang="en-GB" sz="1400" dirty="0" smtClean="0">
                <a:solidFill>
                  <a:schemeClr val="bg1">
                    <a:lumMod val="85000"/>
                  </a:schemeClr>
                </a:solidFill>
              </a:rPr>
              <a:t>© Alma Haser/Habitat for Humanity</a:t>
            </a:r>
            <a:endParaRPr lang="en-GB" sz="1400" dirty="0">
              <a:solidFill>
                <a:schemeClr val="bg1">
                  <a:lumMod val="85000"/>
                </a:schemeClr>
              </a:solidFill>
            </a:endParaRPr>
          </a:p>
        </p:txBody>
      </p:sp>
      <p:pic>
        <p:nvPicPr>
          <p:cNvPr id="4" name="Picture 2" descr="S:\NEW structure S Drive folders\Fundraising and Communications\Logo &amp; Fonts\NEW HFH LOGOS\LOGO JPEG Files\HFH_SINGLELINE_LOGO_cl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9428" y="6582644"/>
            <a:ext cx="2274572" cy="275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23111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48" y="-1"/>
            <a:ext cx="9138351" cy="6524783"/>
          </a:xfrm>
          <a:prstGeom prst="rect">
            <a:avLst/>
          </a:prstGeom>
        </p:spPr>
      </p:pic>
      <p:sp>
        <p:nvSpPr>
          <p:cNvPr id="3" name="TextBox 2"/>
          <p:cNvSpPr txBox="1"/>
          <p:nvPr/>
        </p:nvSpPr>
        <p:spPr>
          <a:xfrm>
            <a:off x="0" y="6207184"/>
            <a:ext cx="3635896" cy="307777"/>
          </a:xfrm>
          <a:prstGeom prst="rect">
            <a:avLst/>
          </a:prstGeom>
          <a:noFill/>
        </p:spPr>
        <p:txBody>
          <a:bodyPr wrap="square" rtlCol="0">
            <a:spAutoFit/>
          </a:bodyPr>
          <a:lstStyle/>
          <a:p>
            <a:r>
              <a:rPr lang="en-GB" sz="1400" dirty="0" smtClean="0"/>
              <a:t>© Alma Haser/Habitat for Humanity</a:t>
            </a:r>
            <a:endParaRPr lang="en-GB" sz="1400" dirty="0"/>
          </a:p>
        </p:txBody>
      </p:sp>
      <p:pic>
        <p:nvPicPr>
          <p:cNvPr id="4" name="Picture 2" descr="S:\NEW structure S Drive folders\Fundraising and Communications\Logo &amp; Fonts\NEW HFH LOGOS\LOGO JPEG Files\HFH_SINGLELINE_LOGO_cl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9428" y="6582644"/>
            <a:ext cx="2274572" cy="275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23111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4046" r="2690"/>
          <a:stretch/>
        </p:blipFill>
        <p:spPr>
          <a:xfrm>
            <a:off x="0" y="8950"/>
            <a:ext cx="9144000" cy="6514961"/>
          </a:xfrm>
          <a:prstGeom prst="rect">
            <a:avLst/>
          </a:prstGeom>
        </p:spPr>
      </p:pic>
      <p:sp>
        <p:nvSpPr>
          <p:cNvPr id="3" name="TextBox 2"/>
          <p:cNvSpPr txBox="1"/>
          <p:nvPr/>
        </p:nvSpPr>
        <p:spPr>
          <a:xfrm>
            <a:off x="0" y="6207184"/>
            <a:ext cx="3635896" cy="307777"/>
          </a:xfrm>
          <a:prstGeom prst="rect">
            <a:avLst/>
          </a:prstGeom>
          <a:noFill/>
        </p:spPr>
        <p:txBody>
          <a:bodyPr wrap="square" rtlCol="0">
            <a:spAutoFit/>
          </a:bodyPr>
          <a:lstStyle/>
          <a:p>
            <a:r>
              <a:rPr lang="en-GB" sz="1400" dirty="0" smtClean="0"/>
              <a:t>© Alma Haser/Habitat for Humanity</a:t>
            </a:r>
            <a:endParaRPr lang="en-GB" sz="1400" dirty="0"/>
          </a:p>
        </p:txBody>
      </p:sp>
      <p:pic>
        <p:nvPicPr>
          <p:cNvPr id="4" name="Picture 2" descr="S:\NEW structure S Drive folders\Fundraising and Communications\Logo &amp; Fonts\NEW HFH LOGOS\LOGO JPEG Files\HFH_SINGLELINE_LOGO_cl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9428" y="6582644"/>
            <a:ext cx="2274572" cy="275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2311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NEW structure S Drive folders\Programme\FOI\_DFID CSCF\UK Aid Logo - July 2012\UK aid logo set and standards for designers\Standard Logo with Strapline\UK-AID-Standard-RG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3822" y="1455177"/>
            <a:ext cx="4168324" cy="442209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203848" y="1196752"/>
            <a:ext cx="2448272" cy="584775"/>
          </a:xfrm>
          <a:prstGeom prst="rect">
            <a:avLst/>
          </a:prstGeom>
          <a:noFill/>
        </p:spPr>
        <p:txBody>
          <a:bodyPr wrap="square" rtlCol="0">
            <a:spAutoFit/>
          </a:bodyPr>
          <a:lstStyle/>
          <a:p>
            <a:pPr algn="ctr"/>
            <a:r>
              <a:rPr lang="en-GB" sz="3200" b="1" dirty="0" smtClean="0">
                <a:solidFill>
                  <a:srgbClr val="314D89"/>
                </a:solidFill>
              </a:rPr>
              <a:t>Funded By</a:t>
            </a:r>
            <a:endParaRPr lang="en-GB" sz="3200" b="1" dirty="0">
              <a:solidFill>
                <a:srgbClr val="314D89"/>
              </a:solidFill>
            </a:endParaRPr>
          </a:p>
        </p:txBody>
      </p:sp>
    </p:spTree>
    <p:extLst>
      <p:ext uri="{BB962C8B-B14F-4D97-AF65-F5344CB8AC3E}">
        <p14:creationId xmlns:p14="http://schemas.microsoft.com/office/powerpoint/2010/main" val="6019717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528816"/>
          </a:xfrm>
          <a:prstGeom prst="rect">
            <a:avLst/>
          </a:prstGeom>
        </p:spPr>
      </p:pic>
      <p:sp>
        <p:nvSpPr>
          <p:cNvPr id="3" name="TextBox 2"/>
          <p:cNvSpPr txBox="1"/>
          <p:nvPr/>
        </p:nvSpPr>
        <p:spPr>
          <a:xfrm>
            <a:off x="0" y="6207184"/>
            <a:ext cx="3635896" cy="307777"/>
          </a:xfrm>
          <a:prstGeom prst="rect">
            <a:avLst/>
          </a:prstGeom>
          <a:noFill/>
        </p:spPr>
        <p:txBody>
          <a:bodyPr wrap="square" rtlCol="0">
            <a:spAutoFit/>
          </a:bodyPr>
          <a:lstStyle/>
          <a:p>
            <a:r>
              <a:rPr lang="en-GB" sz="1400" dirty="0" smtClean="0"/>
              <a:t>© Alma Haser/Habitat for Humanity</a:t>
            </a:r>
            <a:endParaRPr lang="en-GB" sz="1400" dirty="0"/>
          </a:p>
        </p:txBody>
      </p:sp>
      <p:pic>
        <p:nvPicPr>
          <p:cNvPr id="4" name="Picture 2" descr="S:\NEW structure S Drive folders\Fundraising and Communications\Logo &amp; Fonts\NEW HFH LOGOS\LOGO JPEG Files\HFH_SINGLELINE_LOGO_cl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9428" y="6582644"/>
            <a:ext cx="2274572" cy="275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68065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00"/>
            <a:ext cx="9144000" cy="6533388"/>
          </a:xfrm>
          <a:prstGeom prst="rect">
            <a:avLst/>
          </a:prstGeom>
        </p:spPr>
      </p:pic>
      <p:sp>
        <p:nvSpPr>
          <p:cNvPr id="3" name="TextBox 2"/>
          <p:cNvSpPr txBox="1"/>
          <p:nvPr/>
        </p:nvSpPr>
        <p:spPr>
          <a:xfrm>
            <a:off x="0" y="6207184"/>
            <a:ext cx="3635896" cy="307777"/>
          </a:xfrm>
          <a:prstGeom prst="rect">
            <a:avLst/>
          </a:prstGeom>
          <a:noFill/>
        </p:spPr>
        <p:txBody>
          <a:bodyPr wrap="square" rtlCol="0">
            <a:spAutoFit/>
          </a:bodyPr>
          <a:lstStyle/>
          <a:p>
            <a:r>
              <a:rPr lang="en-GB" sz="1400" dirty="0" smtClean="0"/>
              <a:t>© Alma Haser/Habitat for Humanity</a:t>
            </a:r>
            <a:endParaRPr lang="en-GB" sz="1400" dirty="0"/>
          </a:p>
        </p:txBody>
      </p:sp>
      <p:pic>
        <p:nvPicPr>
          <p:cNvPr id="1026" name="Picture 2" descr="S:\NEW structure S Drive folders\Fundraising and Communications\Logo &amp; Fonts\NEW HFH LOGOS\LOGO JPEG Files\HFH_SINGLELINE_LOGO_cl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9428" y="6582644"/>
            <a:ext cx="2274572" cy="275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43535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533388"/>
          </a:xfrm>
          <a:prstGeom prst="rect">
            <a:avLst/>
          </a:prstGeom>
        </p:spPr>
      </p:pic>
      <p:sp>
        <p:nvSpPr>
          <p:cNvPr id="3" name="TextBox 2"/>
          <p:cNvSpPr txBox="1"/>
          <p:nvPr/>
        </p:nvSpPr>
        <p:spPr>
          <a:xfrm>
            <a:off x="0" y="6207184"/>
            <a:ext cx="3635896" cy="307777"/>
          </a:xfrm>
          <a:prstGeom prst="rect">
            <a:avLst/>
          </a:prstGeom>
          <a:noFill/>
        </p:spPr>
        <p:txBody>
          <a:bodyPr wrap="square" rtlCol="0">
            <a:spAutoFit/>
          </a:bodyPr>
          <a:lstStyle/>
          <a:p>
            <a:r>
              <a:rPr lang="en-GB" sz="1400" dirty="0" smtClean="0"/>
              <a:t>© Alma Haser/Habitat for Humanity</a:t>
            </a:r>
            <a:endParaRPr lang="en-GB" sz="1400" dirty="0"/>
          </a:p>
        </p:txBody>
      </p:sp>
      <p:pic>
        <p:nvPicPr>
          <p:cNvPr id="4" name="Picture 2" descr="S:\NEW structure S Drive folders\Fundraising and Communications\Logo &amp; Fonts\NEW HFH LOGOS\LOGO JPEG Files\HFH_SINGLELINE_LOGO_cl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9428" y="6582644"/>
            <a:ext cx="2274572" cy="275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43535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533388"/>
          </a:xfrm>
          <a:prstGeom prst="rect">
            <a:avLst/>
          </a:prstGeom>
        </p:spPr>
      </p:pic>
      <p:sp>
        <p:nvSpPr>
          <p:cNvPr id="3" name="TextBox 2"/>
          <p:cNvSpPr txBox="1"/>
          <p:nvPr/>
        </p:nvSpPr>
        <p:spPr>
          <a:xfrm>
            <a:off x="0" y="6207184"/>
            <a:ext cx="3635896" cy="307777"/>
          </a:xfrm>
          <a:prstGeom prst="rect">
            <a:avLst/>
          </a:prstGeom>
          <a:noFill/>
        </p:spPr>
        <p:txBody>
          <a:bodyPr wrap="square" rtlCol="0">
            <a:spAutoFit/>
          </a:bodyPr>
          <a:lstStyle/>
          <a:p>
            <a:r>
              <a:rPr lang="en-GB" sz="1400" dirty="0" smtClean="0"/>
              <a:t>© Alma Haser/Habitat for Humanity</a:t>
            </a:r>
            <a:endParaRPr lang="en-GB" sz="1400" dirty="0"/>
          </a:p>
        </p:txBody>
      </p:sp>
      <p:pic>
        <p:nvPicPr>
          <p:cNvPr id="4" name="Picture 2" descr="S:\NEW structure S Drive folders\Fundraising and Communications\Logo &amp; Fonts\NEW HFH LOGOS\LOGO JPEG Files\HFH_SINGLELINE_LOGO_cl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9428" y="6582644"/>
            <a:ext cx="2274572" cy="275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88430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r="6454"/>
          <a:stretch/>
        </p:blipFill>
        <p:spPr>
          <a:xfrm>
            <a:off x="0" y="-1"/>
            <a:ext cx="9144000" cy="6514961"/>
          </a:xfrm>
          <a:prstGeom prst="rect">
            <a:avLst/>
          </a:prstGeom>
        </p:spPr>
      </p:pic>
      <p:sp>
        <p:nvSpPr>
          <p:cNvPr id="3" name="TextBox 2"/>
          <p:cNvSpPr txBox="1"/>
          <p:nvPr/>
        </p:nvSpPr>
        <p:spPr>
          <a:xfrm>
            <a:off x="0" y="6207184"/>
            <a:ext cx="3635896" cy="307777"/>
          </a:xfrm>
          <a:prstGeom prst="rect">
            <a:avLst/>
          </a:prstGeom>
          <a:noFill/>
        </p:spPr>
        <p:txBody>
          <a:bodyPr wrap="square" rtlCol="0">
            <a:spAutoFit/>
          </a:bodyPr>
          <a:lstStyle/>
          <a:p>
            <a:r>
              <a:rPr lang="en-GB" sz="1400" dirty="0" smtClean="0"/>
              <a:t>© Alma Haser/Habitat for Humanity</a:t>
            </a:r>
            <a:endParaRPr lang="en-GB" sz="1400" dirty="0"/>
          </a:p>
        </p:txBody>
      </p:sp>
      <p:pic>
        <p:nvPicPr>
          <p:cNvPr id="4" name="Picture 2" descr="S:\NEW structure S Drive folders\Fundraising and Communications\Logo &amp; Fonts\NEW HFH LOGOS\LOGO JPEG Files\HFH_SINGLELINE_LOGO_cl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9428" y="6582644"/>
            <a:ext cx="2274572" cy="275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23111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7657" r="7836"/>
          <a:stretch/>
        </p:blipFill>
        <p:spPr>
          <a:xfrm>
            <a:off x="-1" y="1099"/>
            <a:ext cx="9144001" cy="6513861"/>
          </a:xfrm>
          <a:prstGeom prst="rect">
            <a:avLst/>
          </a:prstGeom>
        </p:spPr>
      </p:pic>
      <p:sp>
        <p:nvSpPr>
          <p:cNvPr id="3" name="TextBox 2"/>
          <p:cNvSpPr txBox="1"/>
          <p:nvPr/>
        </p:nvSpPr>
        <p:spPr>
          <a:xfrm>
            <a:off x="0" y="6207184"/>
            <a:ext cx="3635896" cy="307777"/>
          </a:xfrm>
          <a:prstGeom prst="rect">
            <a:avLst/>
          </a:prstGeom>
          <a:noFill/>
        </p:spPr>
        <p:txBody>
          <a:bodyPr wrap="square" rtlCol="0">
            <a:spAutoFit/>
          </a:bodyPr>
          <a:lstStyle/>
          <a:p>
            <a:r>
              <a:rPr lang="en-GB" sz="1400" dirty="0" smtClean="0"/>
              <a:t>© Alma Haser/Habitat for Humanity</a:t>
            </a:r>
            <a:endParaRPr lang="en-GB" sz="1400" dirty="0"/>
          </a:p>
        </p:txBody>
      </p:sp>
      <p:pic>
        <p:nvPicPr>
          <p:cNvPr id="4" name="Picture 2" descr="S:\NEW structure S Drive folders\Fundraising and Communications\Logo &amp; Fonts\NEW HFH LOGOS\LOGO JPEG Files\HFH_SINGLELINE_LOGO_cl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9428" y="6582644"/>
            <a:ext cx="2274572" cy="275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23111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r="6454"/>
          <a:stretch/>
        </p:blipFill>
        <p:spPr>
          <a:xfrm>
            <a:off x="-1" y="-1"/>
            <a:ext cx="9144001" cy="6514961"/>
          </a:xfrm>
          <a:prstGeom prst="rect">
            <a:avLst/>
          </a:prstGeom>
        </p:spPr>
      </p:pic>
      <p:sp>
        <p:nvSpPr>
          <p:cNvPr id="3" name="TextBox 2"/>
          <p:cNvSpPr txBox="1"/>
          <p:nvPr/>
        </p:nvSpPr>
        <p:spPr>
          <a:xfrm>
            <a:off x="0" y="6207184"/>
            <a:ext cx="3635896" cy="307777"/>
          </a:xfrm>
          <a:prstGeom prst="rect">
            <a:avLst/>
          </a:prstGeom>
          <a:noFill/>
        </p:spPr>
        <p:txBody>
          <a:bodyPr wrap="square" rtlCol="0">
            <a:spAutoFit/>
          </a:bodyPr>
          <a:lstStyle/>
          <a:p>
            <a:r>
              <a:rPr lang="en-GB" sz="1400" dirty="0" smtClean="0"/>
              <a:t>© Alma Haser/Habitat for Humanity</a:t>
            </a:r>
            <a:endParaRPr lang="en-GB" sz="1400" dirty="0"/>
          </a:p>
        </p:txBody>
      </p:sp>
      <p:pic>
        <p:nvPicPr>
          <p:cNvPr id="4" name="Picture 2" descr="S:\NEW structure S Drive folders\Fundraising and Communications\Logo &amp; Fonts\NEW HFH LOGOS\LOGO JPEG Files\HFH_SINGLELINE_LOGO_cl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9428" y="6582644"/>
            <a:ext cx="2274572" cy="275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231112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TotalTime>
  <Words>660</Words>
  <Application>Microsoft Office PowerPoint</Application>
  <PresentationFormat>On-screen Show (4:3)</PresentationFormat>
  <Paragraphs>31</Paragraphs>
  <Slides>12</Slides>
  <Notes>10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Habitat for Humanity UK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Eleanor Perkins</dc:creator>
  <cp:lastModifiedBy>Lisa Stead</cp:lastModifiedBy>
  <cp:revision>8</cp:revision>
  <dcterms:created xsi:type="dcterms:W3CDTF">2013-03-21T16:05:06Z</dcterms:created>
  <dcterms:modified xsi:type="dcterms:W3CDTF">2013-08-27T13:56:09Z</dcterms:modified>
</cp:coreProperties>
</file>